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8" r:id="rId7"/>
    <p:sldId id="267" r:id="rId8"/>
    <p:sldId id="278" r:id="rId9"/>
    <p:sldId id="286" r:id="rId10"/>
    <p:sldId id="279" r:id="rId11"/>
    <p:sldId id="283" r:id="rId12"/>
    <p:sldId id="280" r:id="rId13"/>
    <p:sldId id="281" r:id="rId14"/>
    <p:sldId id="289" r:id="rId15"/>
    <p:sldId id="273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154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Research Questions and Problems Statements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Break-out Session</a:t>
            </a:r>
            <a:br>
              <a:rPr lang="en-NL" dirty="0"/>
            </a:br>
            <a:r>
              <a:rPr lang="en-NL" dirty="0"/>
              <a:t>Datalab 00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Question type: Which fits your problem?</a:t>
            </a:r>
          </a:p>
          <a:p>
            <a:r>
              <a:rPr lang="en-NL" sz="2000" dirty="0"/>
              <a:t>Relational question:</a:t>
            </a:r>
          </a:p>
          <a:p>
            <a:pPr lvl="1"/>
            <a:r>
              <a:rPr lang="en-GB" sz="2000" dirty="0"/>
              <a:t>Determine the relationship between the </a:t>
            </a:r>
            <a:r>
              <a:rPr lang="en-NL" sz="2000" dirty="0"/>
              <a:t>two or more </a:t>
            </a:r>
            <a:r>
              <a:rPr lang="en-GB" sz="2000" dirty="0"/>
              <a:t>variables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relationship between student workload and Y1 ADSAI bachelor drop-out rates?</a:t>
            </a:r>
            <a:endParaRPr lang="en-GB" sz="1800" dirty="0"/>
          </a:p>
          <a:p>
            <a:r>
              <a:rPr lang="en-NL" sz="2000" dirty="0"/>
              <a:t>Descriptive question:</a:t>
            </a:r>
          </a:p>
          <a:p>
            <a:pPr lvl="1"/>
            <a:r>
              <a:rPr lang="en-NL" sz="2000" dirty="0"/>
              <a:t>Highlights something that already exists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How many students dropped out the ADSAI bachelor in the first year?</a:t>
            </a:r>
          </a:p>
          <a:p>
            <a:r>
              <a:rPr lang="en-NL" sz="2000" dirty="0"/>
              <a:t>Causal Question:</a:t>
            </a:r>
          </a:p>
          <a:p>
            <a:pPr lvl="1"/>
            <a:r>
              <a:rPr lang="en-NL" sz="2000" dirty="0"/>
              <a:t>Ask if a variable affects a separate variable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difference in Y1 ADSAI bachelor drop-out rates between students working less than 20 and more than 20 hours a week?</a:t>
            </a:r>
            <a:endParaRPr lang="en-NL" dirty="0"/>
          </a:p>
          <a:p>
            <a:endParaRPr lang="en-GB" dirty="0"/>
          </a:p>
          <a:p>
            <a:pPr lvl="1"/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3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Slides will be posted in the coffee-corner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problem statement.</a:t>
            </a: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...</a:t>
            </a:r>
          </a:p>
          <a:p>
            <a:r>
              <a:rPr lang="en-NL" dirty="0"/>
              <a:t>...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Open your </a:t>
            </a:r>
            <a:r>
              <a:rPr lang="en-US" dirty="0"/>
              <a:t>D</a:t>
            </a:r>
            <a:r>
              <a:rPr lang="en-NL" dirty="0" err="1"/>
              <a:t>atalab</a:t>
            </a:r>
            <a:r>
              <a:rPr lang="en-NL" dirty="0"/>
              <a:t> preparation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Ordinary World: What would the world look like because of/without the problem?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Problem sentence: What is troublesome about it?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Provide evidence of the problem; preferable scientific, course or official SDG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[Link between problem and the research design] – open to change but we are going to only describe the data </a:t>
            </a:r>
          </a:p>
          <a:p>
            <a:r>
              <a:rPr lang="en-NL" dirty="0"/>
              <a:t>Define key terms; especially variables</a:t>
            </a:r>
          </a:p>
          <a:p>
            <a:r>
              <a:rPr lang="en-NL" dirty="0"/>
              <a:t>Provide the background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07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r>
              <a:rPr lang="en-NL" dirty="0"/>
              <a:t>Define key terms; especially variables</a:t>
            </a:r>
          </a:p>
          <a:p>
            <a:pPr lvl="1"/>
            <a:r>
              <a:rPr lang="en-NL" dirty="0"/>
              <a:t>How do we better define [term]? </a:t>
            </a:r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P</a:t>
            </a:r>
            <a:r>
              <a:rPr lang="en-NL" dirty="0" err="1"/>
              <a:t>overty</a:t>
            </a:r>
            <a:r>
              <a:rPr lang="en-NL" dirty="0"/>
              <a:t>, research output, climate change etc.</a:t>
            </a:r>
          </a:p>
          <a:p>
            <a:pPr lvl="1"/>
            <a:r>
              <a:rPr lang="en-NL" dirty="0"/>
              <a:t>By what are we going to define it? What population, continent, region, time etc.</a:t>
            </a:r>
          </a:p>
          <a:p>
            <a:r>
              <a:rPr lang="en-NL" dirty="0"/>
              <a:t>Provide the background</a:t>
            </a:r>
          </a:p>
          <a:p>
            <a:pPr lvl="1"/>
            <a:r>
              <a:rPr lang="en-NL" dirty="0"/>
              <a:t>Context is key; they’re like experiment conditions.</a:t>
            </a:r>
          </a:p>
          <a:p>
            <a:pPr lvl="1"/>
            <a:r>
              <a:rPr lang="en-NL" dirty="0"/>
              <a:t>By what are we going to define it? What population, continent, region, time etc.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improving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Answer these questions to make your writing more compelling:</a:t>
            </a:r>
          </a:p>
          <a:p>
            <a:r>
              <a:rPr lang="en-NL" dirty="0"/>
              <a:t>Why is your research important?</a:t>
            </a:r>
          </a:p>
          <a:p>
            <a:r>
              <a:rPr lang="en-NL" dirty="0"/>
              <a:t>Why should the reader be interested in your topic?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44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Now, try to create a question which helps fulfills/works towards that purpose.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relationship between the renewable energy share in the total final energy consumption, and the emissions of greenhouse gasses in the Netherlands?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number of researchers relate to a country's R&amp;D spending?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problem statement.</a:t>
            </a: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...</a:t>
            </a:r>
          </a:p>
          <a:p>
            <a:r>
              <a:rPr lang="en-NL" dirty="0"/>
              <a:t>...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60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</a:t>
            </a:r>
            <a:r>
              <a:rPr lang="en-US" dirty="0"/>
              <a:t>h</a:t>
            </a:r>
            <a:r>
              <a:rPr lang="en-NL" dirty="0"/>
              <a:t>ink about it in elements</a:t>
            </a:r>
          </a:p>
          <a:p>
            <a:r>
              <a:rPr lang="en-NL" dirty="0"/>
              <a:t>Connect to specific topic; read measurable SDG indicator, (part of the larger research topic) described in the problem statement</a:t>
            </a:r>
          </a:p>
          <a:p>
            <a:r>
              <a:rPr lang="en-NL" dirty="0"/>
              <a:t>Reflects the motivation for the research; as provided in the problem statement</a:t>
            </a:r>
          </a:p>
          <a:p>
            <a:r>
              <a:rPr lang="en-NL" dirty="0"/>
              <a:t>Specific; key terms and variables described in problem statement</a:t>
            </a:r>
          </a:p>
          <a:p>
            <a:pPr lvl="1"/>
            <a:r>
              <a:rPr lang="en-NL" dirty="0"/>
              <a:t>Creates clear answerable conditions</a:t>
            </a:r>
          </a:p>
          <a:p>
            <a:r>
              <a:rPr lang="en-NL" dirty="0"/>
              <a:t>Question type: Which fits your problem?</a:t>
            </a:r>
          </a:p>
          <a:p>
            <a:pPr lvl="1"/>
            <a:r>
              <a:rPr lang="en-GB" dirty="0"/>
              <a:t>Specifies the relationship given the/between the conditions</a:t>
            </a:r>
            <a:endParaRPr lang="en-NL" dirty="0"/>
          </a:p>
          <a:p>
            <a:r>
              <a:rPr lang="en-NL" dirty="0"/>
              <a:t>Concise; but clear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841</Words>
  <Application>Microsoft Office PowerPoint</Application>
  <PresentationFormat>Widescreen</PresentationFormat>
  <Paragraphs>83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Open Sans Semibold</vt:lpstr>
      <vt:lpstr>Roboto-Slab</vt:lpstr>
      <vt:lpstr>TITLE SIDE</vt:lpstr>
      <vt:lpstr>TEXT SLIDE</vt:lpstr>
      <vt:lpstr>Break-out Session Datalab 00</vt:lpstr>
      <vt:lpstr>What do we start with when creating a research question?</vt:lpstr>
      <vt:lpstr>Open your Datalab preparation</vt:lpstr>
      <vt:lpstr>1. Making a problem statement</vt:lpstr>
      <vt:lpstr>1. Making a problem statement</vt:lpstr>
      <vt:lpstr>1. Making a problem statement</vt:lpstr>
      <vt:lpstr>What do we start with when creating a research question?</vt:lpstr>
      <vt:lpstr>2. Making a Research Question:</vt:lpstr>
      <vt:lpstr>2. Making a Research Question:</vt:lpstr>
      <vt:lpstr>2. Making a Research Question: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2</cp:revision>
  <dcterms:created xsi:type="dcterms:W3CDTF">2022-09-28T09:38:18Z</dcterms:created>
  <dcterms:modified xsi:type="dcterms:W3CDTF">2022-09-28T10:52:17Z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